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6" r:id="rId4"/>
    <p:sldId id="261" r:id="rId5"/>
    <p:sldId id="258" r:id="rId6"/>
    <p:sldId id="259" r:id="rId7"/>
    <p:sldId id="265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C69F2-AAF2-4760-B376-ECCDBD26D66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8EFA2-2751-4026-BCAC-4B95FA880F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1052736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Дополнительная общеобразовательная </a:t>
            </a:r>
            <a:r>
              <a:rPr lang="ru-RU" sz="2800" dirty="0" err="1" smtClean="0">
                <a:latin typeface="Arial Black" pitchFamily="34" charset="0"/>
              </a:rPr>
              <a:t>общеразвивающая</a:t>
            </a:r>
            <a:r>
              <a:rPr lang="ru-RU" sz="2800" dirty="0" smtClean="0">
                <a:latin typeface="Arial Black" pitchFamily="34" charset="0"/>
              </a:rPr>
              <a:t> программа физкультурно-спортивной направленности «Каратэ»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4005063"/>
            <a:ext cx="624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Автор-составитель: </a:t>
            </a:r>
            <a:r>
              <a:rPr lang="ru-RU" dirty="0" err="1" smtClean="0">
                <a:latin typeface="Arial Black" pitchFamily="34" charset="0"/>
              </a:rPr>
              <a:t>Фаздалов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Азат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Ильгизович</a:t>
            </a:r>
            <a:r>
              <a:rPr lang="ru-RU" dirty="0" smtClean="0">
                <a:latin typeface="Arial Black" pitchFamily="34" charset="0"/>
              </a:rPr>
              <a:t>,  инструктор Каратэ </a:t>
            </a:r>
            <a:r>
              <a:rPr lang="ru-RU" dirty="0" err="1" smtClean="0">
                <a:latin typeface="Arial Black" pitchFamily="34" charset="0"/>
              </a:rPr>
              <a:t>Кѐкусинкай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1484784"/>
            <a:ext cx="54726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КАРАТЭ – воспитание и построение внутреннего мира человека, через телодвижения и физические нагрузки.  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3074" name="Picture 2" descr="C:\Users\HP\Desktop\treners.gif"/>
          <p:cNvPicPr>
            <a:picLocks noChangeAspect="1" noChangeArrowheads="1"/>
          </p:cNvPicPr>
          <p:nvPr/>
        </p:nvPicPr>
        <p:blipFill>
          <a:blip r:embed="rId3" cstate="print"/>
          <a:srcRect t="5891" r="74053"/>
          <a:stretch>
            <a:fillRect/>
          </a:stretch>
        </p:blipFill>
        <p:spPr bwMode="auto">
          <a:xfrm>
            <a:off x="827584" y="1412776"/>
            <a:ext cx="1656184" cy="4689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88024" y="1340768"/>
            <a:ext cx="3600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 Black" pitchFamily="34" charset="0"/>
              </a:rPr>
              <a:t>Программа «Каратэ» рассчитана на детей в возрасте 4-7 лет. Срок реализации 1 год.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6" name="Picture 2" descr="C:\Users\HP\Desktop\images.jfif"/>
          <p:cNvPicPr>
            <a:picLocks noChangeAspect="1" noChangeArrowheads="1"/>
          </p:cNvPicPr>
          <p:nvPr/>
        </p:nvPicPr>
        <p:blipFill>
          <a:blip r:embed="rId3" cstate="print"/>
          <a:srcRect l="3872"/>
          <a:stretch>
            <a:fillRect/>
          </a:stretch>
        </p:blipFill>
        <p:spPr bwMode="auto">
          <a:xfrm>
            <a:off x="232352" y="1340768"/>
            <a:ext cx="4161181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8" y="1196752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Цель программы: 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>
                <a:latin typeface="Arial Black" pitchFamily="34" charset="0"/>
              </a:rPr>
              <a:t> </a:t>
            </a:r>
            <a:r>
              <a:rPr lang="ru-RU" sz="2000" dirty="0" smtClean="0">
                <a:latin typeface="Arial Black" pitchFamily="34" charset="0"/>
              </a:rPr>
              <a:t>  </a:t>
            </a:r>
            <a:r>
              <a:rPr lang="ru-RU" sz="2000" dirty="0" smtClean="0">
                <a:latin typeface="Arial Black" pitchFamily="34" charset="0"/>
              </a:rPr>
              <a:t>Формирование человека будущего через физическую нагрузку, философию, самопознание и творчество.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2000" dirty="0" smtClean="0">
                <a:latin typeface="Arial Black" pitchFamily="34" charset="0"/>
              </a:rPr>
              <a:t>Гармоничное физическое и умственное развитие, осознание своего положения в современном мире, через воспитание философского мышления.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8" name="Picture 3" descr="C:\Users\HP\Desktop\Без назва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3717032"/>
            <a:ext cx="109930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1124744"/>
            <a:ext cx="648072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Актуальность.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Занятия каратэ воспитывают морально-волевые качества ребенка и влияют на формирование его характера - он становится более уверенным в себе, учится сдержанности, самоконтролю, целеустремленности. Ребенок поймет, что уважения окружающих можно добиться только трудом и адекватным поведением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6" name="Picture 3" descr="C:\Users\HP\Desktop\Без назва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3717032"/>
            <a:ext cx="109930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1196752"/>
            <a:ext cx="65527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Задачи: 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Arial Black" pitchFamily="34" charset="0"/>
              </a:rPr>
              <a:t>Изучение Каратэ, как боевое искусство, через технику ударов, блоков, стоек тактику ведения боя. 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Arial Black" pitchFamily="34" charset="0"/>
              </a:rPr>
              <a:t>Воспитание духа и воли через спарринги.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Arial Black" pitchFamily="34" charset="0"/>
              </a:rPr>
              <a:t>Развитие скоростно-силовых качеств через физические упражнения.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Arial Black" pitchFamily="34" charset="0"/>
              </a:rPr>
              <a:t>Научить концентрироваться и расслабляться.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Arial Black" pitchFamily="34" charset="0"/>
              </a:rPr>
              <a:t>Научить снимать стресс и преодолевать страх. 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Arial Black" pitchFamily="34" charset="0"/>
              </a:rPr>
              <a:t>Научить ребенка приживаться в коллективе, развитие качеств таких, как: </a:t>
            </a:r>
            <a:r>
              <a:rPr lang="ru-RU" sz="2000" dirty="0" err="1" smtClean="0">
                <a:latin typeface="Arial Black" pitchFamily="34" charset="0"/>
              </a:rPr>
              <a:t>дружба,любовь,верность</a:t>
            </a:r>
            <a:r>
              <a:rPr lang="ru-RU" sz="2000" dirty="0" smtClean="0"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6" name="Picture 3" descr="C:\Users\HP\Desktop\Без назва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3789040"/>
            <a:ext cx="109930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9321" t="9161" r="23734" b="27905"/>
          <a:stretch>
            <a:fillRect/>
          </a:stretch>
        </p:blipFill>
        <p:spPr bwMode="auto">
          <a:xfrm>
            <a:off x="539552" y="1268760"/>
            <a:ext cx="3362286" cy="438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l="10036" t="25054" r="8492"/>
          <a:stretch>
            <a:fillRect/>
          </a:stretch>
        </p:blipFill>
        <p:spPr bwMode="auto">
          <a:xfrm>
            <a:off x="4427984" y="1124744"/>
            <a:ext cx="3166387" cy="376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HP\Desktop\Без назван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3933056"/>
            <a:ext cx="109930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unnamed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7720" t="2386" r="6176" b="2386"/>
          <a:stretch>
            <a:fillRect/>
          </a:stretch>
        </p:blipFill>
        <p:spPr bwMode="auto">
          <a:xfrm>
            <a:off x="611560" y="1196752"/>
            <a:ext cx="3346318" cy="478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067944" y="1196752"/>
            <a:ext cx="4464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Процесс обучения приемов каратэ </a:t>
            </a:r>
            <a:r>
              <a:rPr lang="ru-RU" dirty="0" err="1" smtClean="0">
                <a:latin typeface="Arial Black" pitchFamily="34" charset="0"/>
              </a:rPr>
              <a:t>Кѐкусинкай </a:t>
            </a:r>
            <a:r>
              <a:rPr lang="ru-RU" dirty="0" smtClean="0">
                <a:latin typeface="Arial Black" pitchFamily="34" charset="0"/>
              </a:rPr>
              <a:t>включает в себя не только приобретение знаний, умений и навыков ударной и защитной техники. В процессе тренировки органически вплетается воспитание убеждений, взглядов и принципов, необходимых для формирования 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личности человека. 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7" name="Picture 3" descr="C:\Users\HP\Desktop\Без назван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3933056"/>
            <a:ext cx="109930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226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18</cp:revision>
  <dcterms:created xsi:type="dcterms:W3CDTF">2022-11-24T07:49:16Z</dcterms:created>
  <dcterms:modified xsi:type="dcterms:W3CDTF">2022-11-24T09:43:30Z</dcterms:modified>
</cp:coreProperties>
</file>